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82" d="100"/>
          <a:sy n="82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30.01.2025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1/30/2025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pic>
        <p:nvPicPr>
          <p:cNvPr id="20" name="Рисунок 19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21" name="Прямоугольник 20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Семинар педагогов «Поддержание безопасной среды для ребенка в школе- ответственность педагога»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 8\Desktop\IMG_20250123_183311_7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974" t="30882"/>
          <a:stretch>
            <a:fillRect/>
          </a:stretch>
        </p:blipFill>
        <p:spPr bwMode="auto">
          <a:xfrm>
            <a:off x="1928794" y="1285860"/>
            <a:ext cx="5786478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Урок- практикум  обществознания «Отношения с друзьями и сверстниками»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 8\Desktop\IMG_20250127_174221_0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3"/>
            <a:ext cx="642941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Тренинг «Справимся с агрессией вместе»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 8\Desktop\¦ЬTЛ ¦-TЛ¦-¦¬TА¦-¦¦¦- ¦+TАTГ¦¦¦-TГ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6429420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Просмотр фильмов «Мандарин» и Здесь есть душа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6" name="Picture 2" descr="C:\Users\Komp 8\Desktop\IMG-20250124-WA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857520" cy="4027497"/>
          </a:xfrm>
          <a:prstGeom prst="rect">
            <a:avLst/>
          </a:prstGeom>
          <a:noFill/>
        </p:spPr>
      </p:pic>
      <p:pic>
        <p:nvPicPr>
          <p:cNvPr id="3" name="Picture 2" descr="C:\Users\Komp 8\Desktop\kDUaYqQ0G3bDNQPYMHdbLDubqB2xiroJ9UYbFGhauzIc65Z-0Gl3F7KqmJe8TWK8Ott0FcMv4vLuYZcgrhaVIjt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980" y="9286916"/>
            <a:ext cx="36576000" cy="16473487"/>
          </a:xfrm>
          <a:prstGeom prst="rect">
            <a:avLst/>
          </a:prstGeom>
          <a:noFill/>
        </p:spPr>
      </p:pic>
      <p:pic>
        <p:nvPicPr>
          <p:cNvPr id="5" name="Picture 2" descr="C:\Users\Komp 8\Desktop\P4XPCHPh-UsYfWrXYNMsJPF61QbuSCZvNkKuskRXKKRvh76PzvXGpOWF9bt9lGWrpqb9jhbZklKTqSC7cR3eu0D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14488"/>
            <a:ext cx="516717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Классный час «Ребята давайте жить дружно « 1а и 4а класс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 8\Desktop\IMG_20250127_111401_0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3"/>
            <a:ext cx="4000528" cy="4643470"/>
          </a:xfrm>
          <a:prstGeom prst="rect">
            <a:avLst/>
          </a:prstGeom>
          <a:noFill/>
        </p:spPr>
      </p:pic>
      <p:pic>
        <p:nvPicPr>
          <p:cNvPr id="3" name="Picture 2" descr="C:\Users\Komp 8\Desktop\IMG_20250128_142308_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64333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Классный час «Ребята , давайте жить дружно»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 8\Desktop\IMG_20250130_094136_3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357299"/>
            <a:ext cx="3929090" cy="4286279"/>
          </a:xfrm>
          <a:prstGeom prst="rect">
            <a:avLst/>
          </a:prstGeom>
          <a:noFill/>
        </p:spPr>
      </p:pic>
      <p:pic>
        <p:nvPicPr>
          <p:cNvPr id="3" name="Picture 2" descr="C:\Users\Komp 8\Desktop\IMG_20250127_111414_936.jpg"/>
          <p:cNvPicPr>
            <a:picLocks noChangeAspect="1" noChangeArrowheads="1"/>
          </p:cNvPicPr>
          <p:nvPr/>
        </p:nvPicPr>
        <p:blipFill>
          <a:blip r:embed="rId3"/>
          <a:srcRect l="-8955" t="22642" b="21698"/>
          <a:stretch>
            <a:fillRect/>
          </a:stretch>
        </p:blipFill>
        <p:spPr bwMode="auto">
          <a:xfrm>
            <a:off x="4214810" y="1571612"/>
            <a:ext cx="442915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240</TotalTime>
  <Words>61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Семинар педагогов «Поддержание безопасной среды для ребенка в школе- ответственность педагога»</vt:lpstr>
      <vt:lpstr>Урок- практикум  обществознания «Отношения с друзьями и сверстниками» </vt:lpstr>
      <vt:lpstr>Тренинг «Справимся с агрессией вместе»</vt:lpstr>
      <vt:lpstr>Просмотр фильмов «Мандарин» и Здесь есть душа»</vt:lpstr>
      <vt:lpstr>Классный час «Ребята давайте жить дружно « 1а и 4а класс</vt:lpstr>
      <vt:lpstr>Классный час «Ребята , давайте жить дружно»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Komp 8</cp:lastModifiedBy>
  <cp:revision>38</cp:revision>
  <dcterms:created xsi:type="dcterms:W3CDTF">2014-06-15T06:06:52Z</dcterms:created>
  <dcterms:modified xsi:type="dcterms:W3CDTF">2025-01-30T02:14:19Z</dcterms:modified>
</cp:coreProperties>
</file>