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  <p:sldMasterId id="2147483662" r:id="rId3"/>
  </p:sldMasterIdLst>
  <p:notesMasterIdLst>
    <p:notesMasterId r:id="rId10"/>
  </p:notesMasterIdLst>
  <p:sldIdLst>
    <p:sldId id="256" r:id="rId4"/>
    <p:sldId id="261" r:id="rId5"/>
    <p:sldId id="257" r:id="rId6"/>
    <p:sldId id="258" r:id="rId7"/>
    <p:sldId id="259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617B"/>
            </a:gs>
            <a:gs pos="39999">
              <a:srgbClr val="85C2FF"/>
            </a:gs>
            <a:gs pos="69999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3" name="Google Shape;13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617B"/>
            </a:gs>
            <a:gs pos="39999">
              <a:srgbClr val="85C2FF"/>
            </a:gs>
            <a:gs pos="69999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2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91" name="Google Shape;91;p1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F5F9"/>
            </a:gs>
            <a:gs pos="39999">
              <a:srgbClr val="85C2FF"/>
            </a:gs>
            <a:gs pos="69999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" name="Google Shape;107;p14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08" name="Google Shape;108;p1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10" name="Google Shape;110;p14"/>
          <p:cNvSpPr/>
          <p:nvPr/>
        </p:nvSpPr>
        <p:spPr>
          <a:xfrm rot="-10380000" flipH="1">
            <a:off x="3165475" y="1108075"/>
            <a:ext cx="5257800" cy="4114800"/>
          </a:xfrm>
          <a:custGeom>
            <a:avLst/>
            <a:gdLst/>
            <a:ahLst/>
            <a:cxnLst/>
            <a:rect l="l" t="t" r="r" b="b"/>
            <a:pathLst>
              <a:path w="5257800" h="4114800" extrusionOk="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499" dir="7500041" sx="98500" sy="100079" kx="98485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 rot="-1038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63500" dist="6350" dir="12899787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4617B"/>
            </a:gs>
            <a:gs pos="39999">
              <a:srgbClr val="85C2FF"/>
            </a:gs>
            <a:gs pos="69999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ctrTitle" idx="4294967295"/>
          </p:nvPr>
        </p:nvSpPr>
        <p:spPr>
          <a:xfrm>
            <a:off x="714348" y="532436"/>
            <a:ext cx="7786742" cy="47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800"/>
              <a:buFont typeface="Calibri"/>
              <a:buNone/>
            </a:pPr>
            <a:r>
              <a:rPr lang="ru-RU" sz="20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МОУ «</a:t>
            </a:r>
            <a:r>
              <a:rPr lang="ru-RU" sz="2000" i="0" u="none" strike="noStrike" cap="none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Магистральнинская</a:t>
            </a:r>
            <a:r>
              <a:rPr lang="ru-RU" sz="20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» средняя общеобразовательная школа №2</a:t>
            </a:r>
            <a:endParaRPr sz="200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1285875" y="4857750"/>
            <a:ext cx="71437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47239" y="44799"/>
            <a:ext cx="790550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99"/>
              </a:buClr>
              <a:buSzPts val="1800"/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buClr>
                <a:srgbClr val="000099"/>
              </a:buClr>
              <a:buSzPts val="1800"/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buClr>
                <a:srgbClr val="000099"/>
              </a:buClr>
              <a:buSzPts val="1800"/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buClr>
                <a:srgbClr val="000099"/>
              </a:buClr>
              <a:buSzPts val="1800"/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buClr>
                <a:srgbClr val="000099"/>
              </a:buClr>
              <a:buSzPts val="1800"/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buClr>
                <a:srgbClr val="000099"/>
              </a:buClr>
              <a:buSzPts val="1800"/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buClr>
                <a:srgbClr val="000099"/>
              </a:buClr>
              <a:buSzPts val="1800"/>
            </a:pPr>
            <a:endParaRPr lang="ru-RU" dirty="0" smtClean="0">
              <a:solidFill>
                <a:schemeClr val="tx1"/>
              </a:solidFill>
            </a:endParaRPr>
          </a:p>
          <a:p>
            <a:pPr lvl="0" algn="ctr">
              <a:buClr>
                <a:srgbClr val="000099"/>
              </a:buClr>
              <a:buSzPts val="1800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Жизнь! Здоровье! Красота!</a:t>
            </a:r>
          </a:p>
          <a:p>
            <a:pPr lvl="0">
              <a:buClr>
                <a:srgbClr val="000099"/>
              </a:buClr>
              <a:buSzPts val="1800"/>
            </a:pPr>
            <a:endParaRPr lang="ru-RU" sz="2400" dirty="0" smtClean="0">
              <a:solidFill>
                <a:schemeClr val="tx1"/>
              </a:solidFill>
            </a:endParaRPr>
          </a:p>
          <a:p>
            <a:pPr lvl="0">
              <a:buClr>
                <a:srgbClr val="000099"/>
              </a:buClr>
              <a:buSzPts val="1800"/>
            </a:pPr>
            <a:endParaRPr lang="ru-RU" sz="2400" dirty="0" smtClean="0">
              <a:solidFill>
                <a:schemeClr val="tx1"/>
              </a:solidFill>
            </a:endParaRPr>
          </a:p>
          <a:p>
            <a:pPr lvl="0">
              <a:buClr>
                <a:srgbClr val="000099"/>
              </a:buClr>
              <a:buSzPts val="1800"/>
            </a:pPr>
            <a:r>
              <a:rPr lang="ru-RU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>
                <a:solidFill>
                  <a:schemeClr val="tx1"/>
                </a:solidFill>
              </a:rPr>
              <a:t>: формирование  у школьников жизненных ценностей. Укрепление здоровья. Психологического благополучия. Физического совершенствования каждого обучающегося. </a:t>
            </a:r>
          </a:p>
          <a:p>
            <a:pPr lvl="0">
              <a:buClr>
                <a:srgbClr val="000099"/>
              </a:buClr>
              <a:buSzPts val="1800"/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buClr>
                <a:srgbClr val="000099"/>
              </a:buClr>
              <a:buSzPts val="1800"/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buClr>
                <a:srgbClr val="000099"/>
              </a:buClr>
              <a:buSzPts val="1800"/>
            </a:pPr>
            <a:r>
              <a:rPr lang="ru-RU" dirty="0" smtClean="0">
                <a:solidFill>
                  <a:srgbClr val="FF0000"/>
                </a:solidFill>
              </a:rPr>
              <a:t>Задачи:</a:t>
            </a:r>
          </a:p>
          <a:p>
            <a:pPr lvl="0">
              <a:buClr>
                <a:srgbClr val="000099"/>
              </a:buClr>
              <a:buSzPts val="1800"/>
            </a:pPr>
            <a:r>
              <a:rPr lang="ru-RU" dirty="0" smtClean="0">
                <a:solidFill>
                  <a:schemeClr val="tx1"/>
                </a:solidFill>
              </a:rPr>
              <a:t> - содействие формированию навыков здорового образа жизни;</a:t>
            </a:r>
          </a:p>
          <a:p>
            <a:pPr lvl="0">
              <a:buClr>
                <a:srgbClr val="000099"/>
              </a:buClr>
              <a:buSzPts val="1800"/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повышение двигательной активности школьников;</a:t>
            </a:r>
          </a:p>
          <a:p>
            <a:pPr lvl="0">
              <a:buClr>
                <a:srgbClr val="000099"/>
              </a:buClr>
              <a:buSzPts val="1800"/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- подготовка к сдаче ГТО;</a:t>
            </a:r>
          </a:p>
          <a:p>
            <a:pPr lvl="0">
              <a:buClr>
                <a:srgbClr val="000099"/>
              </a:buClr>
              <a:buSzPts val="1800"/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воспитание любви к спорту и здоровому образу жизни;</a:t>
            </a:r>
          </a:p>
          <a:p>
            <a:pPr lvl="0">
              <a:buClr>
                <a:srgbClr val="000099"/>
              </a:buClr>
              <a:buSzPts val="1800"/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развитие интереса к участи. в спортивно- развлекательных мероприятиях.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68770"/>
            <a:ext cx="7854696" cy="17825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Веселая зарядка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02" y="1666754"/>
            <a:ext cx="3439213" cy="446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74184" y="564102"/>
            <a:ext cx="4195009" cy="358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474825"/>
            <a:ext cx="8159187" cy="972274"/>
          </a:xfrm>
        </p:spPr>
        <p:txBody>
          <a:bodyPr/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</a:rPr>
              <a:t>Теоритические</a:t>
            </a:r>
            <a:r>
              <a:rPr lang="ru-RU" sz="2000" dirty="0" smtClean="0">
                <a:solidFill>
                  <a:srgbClr val="FF0000"/>
                </a:solidFill>
              </a:rPr>
              <a:t> и практические занятия:«Осторожно лёд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omp 8\Desktop\IMG_20250408_082553_819.jpg"/>
          <p:cNvPicPr>
            <a:picLocks noChangeAspect="1" noChangeArrowheads="1"/>
          </p:cNvPicPr>
          <p:nvPr/>
        </p:nvPicPr>
        <p:blipFill>
          <a:blip r:embed="rId2"/>
          <a:srcRect t="23385" r="13171" b="4822"/>
          <a:stretch>
            <a:fillRect/>
          </a:stretch>
        </p:blipFill>
        <p:spPr bwMode="auto">
          <a:xfrm>
            <a:off x="219920" y="706056"/>
            <a:ext cx="4085862" cy="465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Komp 8\Desktop\IMG_20250408_082614_333.jpg"/>
          <p:cNvPicPr>
            <a:picLocks noChangeAspect="1" noChangeArrowheads="1"/>
          </p:cNvPicPr>
          <p:nvPr/>
        </p:nvPicPr>
        <p:blipFill>
          <a:blip r:embed="rId3"/>
          <a:srcRect t="26648" b="23916"/>
          <a:stretch>
            <a:fillRect/>
          </a:stretch>
        </p:blipFill>
        <p:spPr bwMode="auto">
          <a:xfrm>
            <a:off x="4490978" y="787078"/>
            <a:ext cx="4271056" cy="451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416952"/>
            <a:ext cx="7854696" cy="10532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Шашечно</a:t>
            </a:r>
            <a:r>
              <a:rPr lang="ru-RU" dirty="0" smtClean="0">
                <a:solidFill>
                  <a:srgbClr val="FF0000"/>
                </a:solidFill>
              </a:rPr>
              <a:t>- шахматный  турнир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omp 8\Desktop\IMG_20250405_115517_503.jpg"/>
          <p:cNvPicPr>
            <a:picLocks noChangeAspect="1" noChangeArrowheads="1"/>
          </p:cNvPicPr>
          <p:nvPr/>
        </p:nvPicPr>
        <p:blipFill>
          <a:blip r:embed="rId2"/>
          <a:srcRect t="12191" b="4347"/>
          <a:stretch>
            <a:fillRect/>
          </a:stretch>
        </p:blipFill>
        <p:spPr bwMode="auto">
          <a:xfrm>
            <a:off x="509286" y="1284790"/>
            <a:ext cx="3877519" cy="423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Komp 8\Desktop\неделя жизнь здоровье красота\IMG_20250405_115507_388.jpg"/>
          <p:cNvPicPr>
            <a:picLocks noChangeAspect="1" noChangeArrowheads="1"/>
          </p:cNvPicPr>
          <p:nvPr/>
        </p:nvPicPr>
        <p:blipFill>
          <a:blip r:embed="rId3"/>
          <a:srcRect b="17176"/>
          <a:stretch>
            <a:fillRect/>
          </a:stretch>
        </p:blipFill>
        <p:spPr bwMode="auto">
          <a:xfrm>
            <a:off x="4409954" y="1331089"/>
            <a:ext cx="3970117" cy="401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613722"/>
            <a:ext cx="7854696" cy="9375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Веселые старты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omp 8\Desktop\неделя жизнь здоровье красота\IMG-20250405-WA0007.jpg"/>
          <p:cNvPicPr>
            <a:picLocks noChangeAspect="1" noChangeArrowheads="1"/>
          </p:cNvPicPr>
          <p:nvPr/>
        </p:nvPicPr>
        <p:blipFill>
          <a:blip r:embed="rId2"/>
          <a:srcRect l="21737" t="30097" r="16370" b="6727"/>
          <a:stretch>
            <a:fillRect/>
          </a:stretch>
        </p:blipFill>
        <p:spPr bwMode="auto">
          <a:xfrm>
            <a:off x="381965" y="856527"/>
            <a:ext cx="4027989" cy="4676172"/>
          </a:xfrm>
          <a:prstGeom prst="rect">
            <a:avLst/>
          </a:prstGeom>
          <a:noFill/>
        </p:spPr>
      </p:pic>
      <p:pic>
        <p:nvPicPr>
          <p:cNvPr id="4" name="Picture 2" descr="C:\Users\Komp 8\Desktop\неделя жизнь здоровье красота\IMG-20250405-WA0009.jpg"/>
          <p:cNvPicPr>
            <a:picLocks noChangeAspect="1" noChangeArrowheads="1"/>
          </p:cNvPicPr>
          <p:nvPr/>
        </p:nvPicPr>
        <p:blipFill>
          <a:blip r:embed="rId3"/>
          <a:srcRect l="10104" t="24367" r="5572" b="27911"/>
          <a:stretch>
            <a:fillRect/>
          </a:stretch>
        </p:blipFill>
        <p:spPr bwMode="auto">
          <a:xfrm>
            <a:off x="4386804" y="810227"/>
            <a:ext cx="4525702" cy="476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05120"/>
            <a:ext cx="7851648" cy="8636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Секция баскетбол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-5438549197109457183_121.jpg"/>
          <p:cNvPicPr>
            <a:picLocks noChangeAspect="1"/>
          </p:cNvPicPr>
          <p:nvPr/>
        </p:nvPicPr>
        <p:blipFill>
          <a:blip r:embed="rId2"/>
          <a:srcRect b="10369"/>
          <a:stretch>
            <a:fillRect/>
          </a:stretch>
        </p:blipFill>
        <p:spPr>
          <a:xfrm>
            <a:off x="599440" y="1148080"/>
            <a:ext cx="3230880" cy="3952240"/>
          </a:xfrm>
          <a:prstGeom prst="rect">
            <a:avLst/>
          </a:prstGeom>
        </p:spPr>
      </p:pic>
      <p:pic>
        <p:nvPicPr>
          <p:cNvPr id="5" name="Рисунок 4" descr="-5438549197109457182_121.jpg"/>
          <p:cNvPicPr>
            <a:picLocks noChangeAspect="1"/>
          </p:cNvPicPr>
          <p:nvPr/>
        </p:nvPicPr>
        <p:blipFill>
          <a:blip r:embed="rId3"/>
          <a:srcRect b="11278"/>
          <a:stretch>
            <a:fillRect/>
          </a:stretch>
        </p:blipFill>
        <p:spPr>
          <a:xfrm>
            <a:off x="4693920" y="944880"/>
            <a:ext cx="4126230" cy="442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95</Words>
  <PresentationFormat>Экран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1_Поток</vt:lpstr>
      <vt:lpstr>2_Поток</vt:lpstr>
      <vt:lpstr>3_Поток</vt:lpstr>
      <vt:lpstr>МОУ «Магистральнинская» средняя общеобразовательная школа №2</vt:lpstr>
      <vt:lpstr>Слайд 2</vt:lpstr>
      <vt:lpstr>Слайд 3</vt:lpstr>
      <vt:lpstr>Слайд 4</vt:lpstr>
      <vt:lpstr>Слайд 5</vt:lpstr>
      <vt:lpstr>Секция баскетбол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«Магистральнинская» средняя общеобразовательная школа №2</dc:title>
  <cp:lastModifiedBy>Komp 8</cp:lastModifiedBy>
  <cp:revision>50</cp:revision>
  <dcterms:modified xsi:type="dcterms:W3CDTF">2025-04-08T07:17:17Z</dcterms:modified>
</cp:coreProperties>
</file>